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8" r:id="rId1"/>
  </p:sldMasterIdLst>
  <p:notesMasterIdLst>
    <p:notesMasterId r:id="rId4"/>
  </p:notesMasterIdLst>
  <p:sldIdLst>
    <p:sldId id="259" r:id="rId2"/>
    <p:sldId id="261" r:id="rId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1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9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AAA51-A824-486C-8684-8B4EFCB33DF2}" type="datetimeFigureOut">
              <a:rPr lang="nb-NO" smtClean="0"/>
              <a:t>18.02.2026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FD88C-B5D4-44A0-B855-1469070819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121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7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7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2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8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395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836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torhavard.sund@alta.kommune.no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D3035DEA-A227-EF12-194E-D174E5459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1" y="238708"/>
            <a:ext cx="12030058" cy="6380584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252D0E64-DDF4-88B7-9BF3-9320ED490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689" y="1130647"/>
            <a:ext cx="9774621" cy="387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4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10009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Program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66800" y="1352811"/>
            <a:ext cx="4754880" cy="490548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nb-NO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22. April   </a:t>
            </a:r>
            <a:endParaRPr lang="nb-NO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b-NO" sz="2800" dirty="0" err="1"/>
              <a:t>Kl</a:t>
            </a:r>
            <a:r>
              <a:rPr lang="nb-NO" sz="2800" dirty="0"/>
              <a:t> 12:00 - møtes på Thon </a:t>
            </a:r>
            <a:r>
              <a:rPr lang="nb-NO" sz="2800" dirty="0" err="1"/>
              <a:t>hotel</a:t>
            </a:r>
            <a:r>
              <a:rPr lang="nb-NO" sz="2800" dirty="0"/>
              <a:t> Astoria, Dronningens gate 21. Innsjekk/bagasjeplass på hotellet </a:t>
            </a:r>
          </a:p>
          <a:p>
            <a:r>
              <a:rPr lang="nb-NO" sz="2800" dirty="0"/>
              <a:t>Felles lunsj i nærheten av hotellet. (utgangspunkt ankomst Gardermoen </a:t>
            </a:r>
            <a:r>
              <a:rPr lang="nb-NO" sz="2800" dirty="0" err="1"/>
              <a:t>ca</a:t>
            </a:r>
            <a:r>
              <a:rPr lang="nb-NO" sz="2800" dirty="0"/>
              <a:t> </a:t>
            </a:r>
            <a:r>
              <a:rPr lang="nb-NO" sz="2800" dirty="0" err="1"/>
              <a:t>kl</a:t>
            </a:r>
            <a:r>
              <a:rPr lang="nb-NO" sz="2800" dirty="0"/>
              <a:t> 10:30) </a:t>
            </a:r>
          </a:p>
          <a:p>
            <a:pPr marL="0" indent="0">
              <a:buNone/>
            </a:pPr>
            <a:r>
              <a:rPr lang="nb-NO" sz="2800" dirty="0"/>
              <a:t> </a:t>
            </a:r>
          </a:p>
          <a:p>
            <a:pPr marL="0" indent="0">
              <a:buNone/>
            </a:pPr>
            <a:r>
              <a:rPr lang="nb-NO" sz="2800" dirty="0" err="1"/>
              <a:t>Kl</a:t>
            </a:r>
            <a:r>
              <a:rPr lang="nb-NO" sz="2800" dirty="0"/>
              <a:t> 13:30  Ombygg (sirkulær </a:t>
            </a:r>
            <a:r>
              <a:rPr lang="nb-NO" sz="2800" dirty="0" err="1"/>
              <a:t>ressurssentral</a:t>
            </a:r>
            <a:r>
              <a:rPr lang="nb-NO" sz="2800" dirty="0"/>
              <a:t>)  </a:t>
            </a:r>
          </a:p>
          <a:p>
            <a:r>
              <a:rPr lang="nb-NO" sz="2800" dirty="0"/>
              <a:t>Ombruk som det naturlige førstevalget, spesielt innen byggevarer.  Befaring og orientering på SRAS v/Emil Andresen Rygh     </a:t>
            </a:r>
          </a:p>
          <a:p>
            <a:r>
              <a:rPr lang="nb-NO" sz="2800" dirty="0"/>
              <a:t>NB: Transport - T banen må dra fra hotellet </a:t>
            </a:r>
            <a:r>
              <a:rPr lang="nb-NO" sz="2800" dirty="0" err="1"/>
              <a:t>ca</a:t>
            </a:r>
            <a:r>
              <a:rPr lang="nb-NO" sz="2800" dirty="0"/>
              <a:t> </a:t>
            </a:r>
            <a:r>
              <a:rPr lang="nb-NO" sz="2800" dirty="0" err="1"/>
              <a:t>kl</a:t>
            </a:r>
            <a:r>
              <a:rPr lang="nb-NO" sz="2800" dirty="0"/>
              <a:t> 13:00</a:t>
            </a:r>
          </a:p>
          <a:p>
            <a:pPr marL="0" indent="0">
              <a:buNone/>
            </a:pPr>
            <a:r>
              <a:rPr lang="nb-NO" sz="2800" dirty="0"/>
              <a:t> </a:t>
            </a:r>
          </a:p>
          <a:p>
            <a:pPr marL="0" indent="0">
              <a:buNone/>
            </a:pPr>
            <a:r>
              <a:rPr lang="nb-NO" sz="2800" dirty="0" err="1"/>
              <a:t>Kl</a:t>
            </a:r>
            <a:r>
              <a:rPr lang="nb-NO" sz="2800" dirty="0"/>
              <a:t> 15:00 Oslobygg</a:t>
            </a:r>
          </a:p>
          <a:p>
            <a:r>
              <a:rPr lang="nb-NO" sz="2800" dirty="0"/>
              <a:t>Ta vare på, utvikle og bygge kommunens formålseiendommer på en bærekraftig måte tilpasset innbyggernes behov. – orientering og omvisning på Løren Flerbrukshall v/Christoffer R. Venås 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/>
              <a:t> 16:00 – 16:30 avslutning for dagen</a:t>
            </a:r>
          </a:p>
          <a:p>
            <a:pPr marL="0" indent="0">
              <a:buNone/>
            </a:pPr>
            <a:r>
              <a:rPr lang="nb-NO" sz="2800" dirty="0"/>
              <a:t> </a:t>
            </a:r>
          </a:p>
          <a:p>
            <a:pPr marL="0" indent="0">
              <a:buNone/>
            </a:pPr>
            <a:r>
              <a:rPr lang="nb-NO" sz="2800" dirty="0"/>
              <a:t>19:00 Felles middag – i nærhet til hotellet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70320" y="789709"/>
            <a:ext cx="4754880" cy="530233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nb-NO" sz="2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23. April </a:t>
            </a:r>
            <a:endParaRPr lang="nb-NO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b-NO" sz="2600" dirty="0" err="1"/>
              <a:t>Kl</a:t>
            </a:r>
            <a:r>
              <a:rPr lang="nb-NO" sz="2600" dirty="0"/>
              <a:t> 09:00 Ombruksbygg og sirkulære løsninger – v/Ulla Hahn </a:t>
            </a:r>
            <a:r>
              <a:rPr lang="nb-NO" sz="2600" i="1" dirty="0"/>
              <a:t>(</a:t>
            </a:r>
            <a:r>
              <a:rPr lang="nb-NO" sz="2600" i="1" dirty="0" err="1"/>
              <a:t>Insite</a:t>
            </a:r>
            <a:r>
              <a:rPr lang="nb-NO" sz="2600" i="1" dirty="0"/>
              <a:t> Oslo)</a:t>
            </a:r>
          </a:p>
          <a:p>
            <a:r>
              <a:rPr lang="nb-NO" sz="2600" dirty="0"/>
              <a:t>Se på og bli orientert om bruke og restaurere eldre bygg framfor å rive og bygge nytt - eksempler</a:t>
            </a:r>
          </a:p>
          <a:p>
            <a:r>
              <a:rPr lang="nb-NO" sz="2600" dirty="0"/>
              <a:t>Utfyllende program kommer!</a:t>
            </a:r>
          </a:p>
          <a:p>
            <a:pPr marL="0" indent="0">
              <a:buNone/>
            </a:pPr>
            <a:r>
              <a:rPr lang="nb-NO" sz="2600" dirty="0"/>
              <a:t> </a:t>
            </a:r>
          </a:p>
          <a:p>
            <a:pPr marL="0" indent="0">
              <a:buNone/>
            </a:pPr>
            <a:r>
              <a:rPr lang="nb-NO" sz="2600" dirty="0" err="1"/>
              <a:t>Kl</a:t>
            </a:r>
            <a:r>
              <a:rPr lang="nb-NO" sz="2600" dirty="0"/>
              <a:t> 12:00 lunsj -  Amundsen i Stortingsgata – inn mot Rådhuset / </a:t>
            </a:r>
            <a:r>
              <a:rPr lang="nb-NO" sz="2600"/>
              <a:t>kaffebrenneriet el. </a:t>
            </a:r>
            <a:endParaRPr lang="nb-NO" sz="2600" dirty="0"/>
          </a:p>
          <a:p>
            <a:pPr marL="0" indent="0">
              <a:buNone/>
            </a:pPr>
            <a:r>
              <a:rPr lang="nb-NO" sz="2600" dirty="0"/>
              <a:t> </a:t>
            </a:r>
          </a:p>
          <a:p>
            <a:pPr marL="0" indent="0">
              <a:buNone/>
            </a:pPr>
            <a:r>
              <a:rPr lang="nb-NO" sz="2600" dirty="0" err="1"/>
              <a:t>Kl</a:t>
            </a:r>
            <a:r>
              <a:rPr lang="nb-NO" sz="2600" dirty="0"/>
              <a:t> 13:00 Støtteordninger, finansiering</a:t>
            </a:r>
          </a:p>
          <a:p>
            <a:r>
              <a:rPr lang="nb-NO" sz="2600" dirty="0"/>
              <a:t>Orientering om finansiering/støtte innenfor tiltak ombruk, gjenbruk, sirkulære løsninger mm. v/</a:t>
            </a:r>
            <a:r>
              <a:rPr lang="nb-NO" sz="2600" dirty="0" err="1"/>
              <a:t>Enova</a:t>
            </a:r>
            <a:r>
              <a:rPr lang="nb-NO" sz="2600" dirty="0"/>
              <a:t>, Miljødirektoratet mm. </a:t>
            </a:r>
          </a:p>
          <a:p>
            <a:r>
              <a:rPr lang="nb-NO" sz="2600" dirty="0"/>
              <a:t>Møteplass - Nord-Norges hus i Nedre Slottsgate 11.</a:t>
            </a:r>
          </a:p>
          <a:p>
            <a:pPr marL="0" indent="0">
              <a:buNone/>
            </a:pPr>
            <a:r>
              <a:rPr lang="nb-NO" sz="2600" dirty="0"/>
              <a:t> </a:t>
            </a:r>
          </a:p>
          <a:p>
            <a:pPr marL="0" indent="0">
              <a:buNone/>
            </a:pPr>
            <a:r>
              <a:rPr lang="nb-NO" sz="2600" dirty="0" err="1"/>
              <a:t>Kl</a:t>
            </a:r>
            <a:r>
              <a:rPr lang="nb-NO" sz="2600" dirty="0"/>
              <a:t> 15:00 – 15:30 Avslutning og hjemreise</a:t>
            </a:r>
          </a:p>
          <a:p>
            <a:pPr marL="0" indent="0">
              <a:buNone/>
            </a:pPr>
            <a:r>
              <a:rPr lang="nb-NO" sz="2600" dirty="0"/>
              <a:t> </a:t>
            </a:r>
          </a:p>
          <a:p>
            <a:pPr marL="0" indent="0">
              <a:buNone/>
            </a:pPr>
            <a:r>
              <a:rPr lang="nb-NO" sz="2600" b="1" dirty="0"/>
              <a:t>GRATIS -  Hotell og lunsj dekkes av arrangør</a:t>
            </a:r>
          </a:p>
          <a:p>
            <a:pPr marL="0" indent="0">
              <a:buNone/>
            </a:pPr>
            <a:r>
              <a:rPr lang="nb-NO" sz="2600" b="1" dirty="0"/>
              <a:t>PÅMELDING – Bindende påmelding</a:t>
            </a:r>
            <a:r>
              <a:rPr lang="nb-NO" sz="2600" dirty="0"/>
              <a:t> - til Tor Håvard Sund på e-post </a:t>
            </a:r>
            <a:r>
              <a:rPr lang="nb-NO" sz="2600" u="sng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torhavard.sund@alta.kommune.no</a:t>
            </a:r>
            <a:r>
              <a:rPr lang="nb-NO" sz="2600" dirty="0">
                <a:solidFill>
                  <a:srgbClr val="FFFF00"/>
                </a:solidFill>
              </a:rPr>
              <a:t> </a:t>
            </a:r>
            <a:r>
              <a:rPr lang="nb-NO" sz="2600" b="1" dirty="0">
                <a:solidFill>
                  <a:srgbClr val="FFFF00"/>
                </a:solidFill>
              </a:rPr>
              <a:t>innen 20.mars </a:t>
            </a:r>
          </a:p>
          <a:p>
            <a:pPr marL="0" indent="0">
              <a:buNone/>
            </a:pPr>
            <a:r>
              <a:rPr lang="nb-NO" sz="2600" dirty="0">
                <a:solidFill>
                  <a:srgbClr val="FFFF00"/>
                </a:solidFill>
              </a:rPr>
              <a:t>Merkes: Påmelding studietur 26 -  Oppgi: Fullt navn, epost og </a:t>
            </a:r>
            <a:r>
              <a:rPr lang="nb-NO" sz="2600" dirty="0" err="1">
                <a:solidFill>
                  <a:srgbClr val="FFFF00"/>
                </a:solidFill>
              </a:rPr>
              <a:t>tlf</a:t>
            </a:r>
            <a:r>
              <a:rPr lang="nb-NO" sz="2600" dirty="0">
                <a:solidFill>
                  <a:srgbClr val="FFFF00"/>
                </a:solidFill>
              </a:rPr>
              <a:t> </a:t>
            </a:r>
            <a:r>
              <a:rPr lang="nb-NO" sz="2600" dirty="0" err="1">
                <a:solidFill>
                  <a:srgbClr val="FFFF00"/>
                </a:solidFill>
              </a:rPr>
              <a:t>nr</a:t>
            </a:r>
            <a:r>
              <a:rPr lang="nb-NO" sz="2600" dirty="0">
                <a:solidFill>
                  <a:srgbClr val="FFFF00"/>
                </a:solidFill>
              </a:rPr>
              <a:t> +Bedrift. </a:t>
            </a:r>
          </a:p>
          <a:p>
            <a:pPr marL="0" indent="0">
              <a:buNone/>
            </a:pPr>
            <a:r>
              <a:rPr lang="nb-NO" sz="2600" dirty="0"/>
              <a:t> </a:t>
            </a:r>
          </a:p>
          <a:p>
            <a:pPr marL="0" indent="0">
              <a:buNone/>
            </a:pPr>
            <a:r>
              <a:rPr lang="nb-NO" sz="2600" b="1" i="1" dirty="0"/>
              <a:t>NB: Programmet er ikke endelig, små endringer kan forekomme.</a:t>
            </a:r>
          </a:p>
          <a:p>
            <a:pPr marL="0" indent="0">
              <a:buNone/>
            </a:pPr>
            <a:r>
              <a:rPr lang="nb-NO" sz="2600" dirty="0"/>
              <a:t>Spørsmål? Ta kontakt – Tor Håvard Sund på epost eller </a:t>
            </a:r>
            <a:r>
              <a:rPr lang="nb-NO" sz="2600" dirty="0" err="1"/>
              <a:t>tlf</a:t>
            </a:r>
            <a:r>
              <a:rPr lang="nb-NO" sz="2600" dirty="0"/>
              <a:t> 930 11 134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4021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Rulleteks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14797</TotalTime>
  <Words>309</Words>
  <Application>Microsoft Office PowerPoint</Application>
  <PresentationFormat>Widescreen</PresentationFormat>
  <Paragraphs>34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6" baseType="lpstr">
      <vt:lpstr>Aptos</vt:lpstr>
      <vt:lpstr>Arial</vt:lpstr>
      <vt:lpstr>Century Gothic</vt:lpstr>
      <vt:lpstr>Savon</vt:lpstr>
      <vt:lpstr>PowerPoint-presentasjon</vt:lpstr>
      <vt:lpstr>Program</vt:lpstr>
    </vt:vector>
  </TitlesOfParts>
  <Company>Alta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Ombruk, gjenbruk, sirkulære løsninger</dc:title>
  <dc:creator>Tor Håvard Sund</dc:creator>
  <cp:lastModifiedBy>Tor Håvard Sund</cp:lastModifiedBy>
  <cp:revision>27</cp:revision>
  <cp:lastPrinted>2026-02-17T14:44:35Z</cp:lastPrinted>
  <dcterms:created xsi:type="dcterms:W3CDTF">2025-06-26T13:57:52Z</dcterms:created>
  <dcterms:modified xsi:type="dcterms:W3CDTF">2026-02-20T11:45:48Z</dcterms:modified>
</cp:coreProperties>
</file>